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sldIdLst>
    <p:sldId id="256" r:id="rId2"/>
    <p:sldId id="257" r:id="rId3"/>
    <p:sldId id="261" r:id="rId4"/>
    <p:sldId id="262" r:id="rId5"/>
    <p:sldId id="263" r:id="rId6"/>
    <p:sldId id="265" r:id="rId7"/>
    <p:sldId id="258" r:id="rId8"/>
    <p:sldId id="259" r:id="rId9"/>
    <p:sldId id="26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7" autoAdjust="0"/>
    <p:restoredTop sz="94660"/>
  </p:normalViewPr>
  <p:slideViewPr>
    <p:cSldViewPr snapToGrid="0">
      <p:cViewPr varScale="1">
        <p:scale>
          <a:sx n="91" d="100"/>
          <a:sy n="91" d="100"/>
        </p:scale>
        <p:origin x="63" y="6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de-DE"/>
              <a:t>Mastertitelformat bearbeiten</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161AA5AB-B1E2-4954-A6AC-5604467A4DAD}" type="datetimeFigureOut">
              <a:rPr lang="de-DE" smtClean="0"/>
              <a:t>07.07.2018</a:t>
            </a:fld>
            <a:endParaRPr lang="de-DE"/>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de-DE"/>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EF11EBF2-F25D-4ECC-994F-BF0DA069B3F1}" type="slidenum">
              <a:rPr lang="de-DE" smtClean="0"/>
              <a:t>‹Nr.›</a:t>
            </a:fld>
            <a:endParaRPr lang="de-DE"/>
          </a:p>
        </p:txBody>
      </p:sp>
    </p:spTree>
    <p:extLst>
      <p:ext uri="{BB962C8B-B14F-4D97-AF65-F5344CB8AC3E}">
        <p14:creationId xmlns:p14="http://schemas.microsoft.com/office/powerpoint/2010/main" val="421871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61AA5AB-B1E2-4954-A6AC-5604467A4DAD}" type="datetimeFigureOut">
              <a:rPr lang="de-DE" smtClean="0"/>
              <a:t>07.07.2018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EF11EBF2-F25D-4ECC-994F-BF0DA069B3F1}" type="slidenum">
              <a:rPr lang="de-DE" smtClean="0"/>
              <a:t>‹Nr.›</a:t>
            </a:fld>
            <a:endParaRPr lang="de-DE"/>
          </a:p>
        </p:txBody>
      </p:sp>
    </p:spTree>
    <p:extLst>
      <p:ext uri="{BB962C8B-B14F-4D97-AF65-F5344CB8AC3E}">
        <p14:creationId xmlns:p14="http://schemas.microsoft.com/office/powerpoint/2010/main" val="24790397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161AA5AB-B1E2-4954-A6AC-5604467A4DAD}" type="datetimeFigureOut">
              <a:rPr lang="de-DE" smtClean="0"/>
              <a:t>07.07.2018</a:t>
            </a:fld>
            <a:endParaRPr lang="de-DE"/>
          </a:p>
        </p:txBody>
      </p:sp>
      <p:sp>
        <p:nvSpPr>
          <p:cNvPr id="5" name="Footer Placeholder 4"/>
          <p:cNvSpPr>
            <a:spLocks noGrp="1"/>
          </p:cNvSpPr>
          <p:nvPr>
            <p:ph type="ftr" sz="quarter" idx="11"/>
          </p:nvPr>
        </p:nvSpPr>
        <p:spPr>
          <a:xfrm>
            <a:off x="774923" y="5951811"/>
            <a:ext cx="7896279" cy="365125"/>
          </a:xfrm>
        </p:spPr>
        <p:txBody>
          <a:bodyPr/>
          <a:lstStyle/>
          <a:p>
            <a:endParaRPr lang="de-DE"/>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EF11EBF2-F25D-4ECC-994F-BF0DA069B3F1}" type="slidenum">
              <a:rPr lang="de-DE" smtClean="0"/>
              <a:t>‹Nr.›</a:t>
            </a:fld>
            <a:endParaRPr lang="de-DE"/>
          </a:p>
        </p:txBody>
      </p:sp>
    </p:spTree>
    <p:extLst>
      <p:ext uri="{BB962C8B-B14F-4D97-AF65-F5344CB8AC3E}">
        <p14:creationId xmlns:p14="http://schemas.microsoft.com/office/powerpoint/2010/main" val="107950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de-DE"/>
              <a:t>Mastertitelformat bearbeiten</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161AA5AB-B1E2-4954-A6AC-5604467A4DAD}" type="datetimeFigureOut">
              <a:rPr lang="de-DE" smtClean="0"/>
              <a:t>07.07.2018</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a:xfrm>
            <a:off x="10558300" y="5956137"/>
            <a:ext cx="1052508" cy="365125"/>
          </a:xfrm>
        </p:spPr>
        <p:txBody>
          <a:bodyPr/>
          <a:lstStyle/>
          <a:p>
            <a:fld id="{EF11EBF2-F25D-4ECC-994F-BF0DA069B3F1}" type="slidenum">
              <a:rPr lang="de-DE" smtClean="0"/>
              <a:t>‹Nr.›</a:t>
            </a:fld>
            <a:endParaRPr lang="de-DE"/>
          </a:p>
        </p:txBody>
      </p:sp>
    </p:spTree>
    <p:extLst>
      <p:ext uri="{BB962C8B-B14F-4D97-AF65-F5344CB8AC3E}">
        <p14:creationId xmlns:p14="http://schemas.microsoft.com/office/powerpoint/2010/main" val="782787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de-DE"/>
              <a:t>Mastertitelformat bearbeiten</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161AA5AB-B1E2-4954-A6AC-5604467A4DAD}" type="datetimeFigureOut">
              <a:rPr lang="de-DE" smtClean="0"/>
              <a:t>07.07.2018</a:t>
            </a:fld>
            <a:endParaRPr lang="de-DE"/>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de-DE"/>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EF11EBF2-F25D-4ECC-994F-BF0DA069B3F1}" type="slidenum">
              <a:rPr lang="de-DE" smtClean="0"/>
              <a:t>‹Nr.›</a:t>
            </a:fld>
            <a:endParaRPr lang="de-DE"/>
          </a:p>
        </p:txBody>
      </p:sp>
    </p:spTree>
    <p:extLst>
      <p:ext uri="{BB962C8B-B14F-4D97-AF65-F5344CB8AC3E}">
        <p14:creationId xmlns:p14="http://schemas.microsoft.com/office/powerpoint/2010/main" val="3842172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de-DE"/>
              <a:t>Mastertitelformat bearbeiten</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161AA5AB-B1E2-4954-A6AC-5604467A4DAD}" type="datetimeFigureOut">
              <a:rPr lang="de-DE" smtClean="0"/>
              <a:t>07.07.2018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F11EBF2-F25D-4ECC-994F-BF0DA069B3F1}" type="slidenum">
              <a:rPr lang="de-DE" smtClean="0"/>
              <a:t>‹Nr.›</a:t>
            </a:fld>
            <a:endParaRPr lang="de-DE"/>
          </a:p>
        </p:txBody>
      </p:sp>
    </p:spTree>
    <p:extLst>
      <p:ext uri="{BB962C8B-B14F-4D97-AF65-F5344CB8AC3E}">
        <p14:creationId xmlns:p14="http://schemas.microsoft.com/office/powerpoint/2010/main" val="1862955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de-DE"/>
              <a:t>Mastertitelformat bearbeiten</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161AA5AB-B1E2-4954-A6AC-5604467A4DAD}" type="datetimeFigureOut">
              <a:rPr lang="de-DE" smtClean="0"/>
              <a:t>07.07.2018</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EF11EBF2-F25D-4ECC-994F-BF0DA069B3F1}" type="slidenum">
              <a:rPr lang="de-DE" smtClean="0"/>
              <a:t>‹Nr.›</a:t>
            </a:fld>
            <a:endParaRPr lang="de-DE"/>
          </a:p>
        </p:txBody>
      </p:sp>
    </p:spTree>
    <p:extLst>
      <p:ext uri="{BB962C8B-B14F-4D97-AF65-F5344CB8AC3E}">
        <p14:creationId xmlns:p14="http://schemas.microsoft.com/office/powerpoint/2010/main" val="3898244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161AA5AB-B1E2-4954-A6AC-5604467A4DAD}" type="datetimeFigureOut">
              <a:rPr lang="de-DE" smtClean="0"/>
              <a:t>07.07.2018</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EF11EBF2-F25D-4ECC-994F-BF0DA069B3F1}" type="slidenum">
              <a:rPr lang="de-DE" smtClean="0"/>
              <a:t>‹Nr.›</a:t>
            </a:fld>
            <a:endParaRPr lang="de-DE"/>
          </a:p>
        </p:txBody>
      </p:sp>
    </p:spTree>
    <p:extLst>
      <p:ext uri="{BB962C8B-B14F-4D97-AF65-F5344CB8AC3E}">
        <p14:creationId xmlns:p14="http://schemas.microsoft.com/office/powerpoint/2010/main" val="3038404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1AA5AB-B1E2-4954-A6AC-5604467A4DAD}" type="datetimeFigureOut">
              <a:rPr lang="de-DE" smtClean="0"/>
              <a:t>07.07.2018</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EF11EBF2-F25D-4ECC-994F-BF0DA069B3F1}" type="slidenum">
              <a:rPr lang="de-DE" smtClean="0"/>
              <a:t>‹Nr.›</a:t>
            </a:fld>
            <a:endParaRPr lang="de-DE"/>
          </a:p>
        </p:txBody>
      </p:sp>
    </p:spTree>
    <p:extLst>
      <p:ext uri="{BB962C8B-B14F-4D97-AF65-F5344CB8AC3E}">
        <p14:creationId xmlns:p14="http://schemas.microsoft.com/office/powerpoint/2010/main" val="15999053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de-DE"/>
              <a:t>Mastertitelformat bearbeiten</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161AA5AB-B1E2-4954-A6AC-5604467A4DAD}" type="datetimeFigureOut">
              <a:rPr lang="de-DE" smtClean="0"/>
              <a:t>07.07.2018</a:t>
            </a:fld>
            <a:endParaRPr lang="de-DE"/>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de-DE"/>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EF11EBF2-F25D-4ECC-994F-BF0DA069B3F1}" type="slidenum">
              <a:rPr lang="de-DE" smtClean="0"/>
              <a:t>‹Nr.›</a:t>
            </a:fld>
            <a:endParaRPr lang="de-DE"/>
          </a:p>
        </p:txBody>
      </p:sp>
    </p:spTree>
    <p:extLst>
      <p:ext uri="{BB962C8B-B14F-4D97-AF65-F5344CB8AC3E}">
        <p14:creationId xmlns:p14="http://schemas.microsoft.com/office/powerpoint/2010/main" val="2936025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de-DE"/>
              <a:t>Mastertitelformat bearbeiten</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5" name="Date Placeholder 4"/>
          <p:cNvSpPr>
            <a:spLocks noGrp="1"/>
          </p:cNvSpPr>
          <p:nvPr>
            <p:ph type="dt" sz="half" idx="10"/>
          </p:nvPr>
        </p:nvSpPr>
        <p:spPr/>
        <p:txBody>
          <a:bodyPr/>
          <a:lstStyle/>
          <a:p>
            <a:fld id="{161AA5AB-B1E2-4954-A6AC-5604467A4DAD}" type="datetimeFigureOut">
              <a:rPr lang="de-DE" smtClean="0"/>
              <a:t>07.07.2018</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EF11EBF2-F25D-4ECC-994F-BF0DA069B3F1}" type="slidenum">
              <a:rPr lang="de-DE" smtClean="0"/>
              <a:t>‹Nr.›</a:t>
            </a:fld>
            <a:endParaRPr lang="de-DE"/>
          </a:p>
        </p:txBody>
      </p:sp>
    </p:spTree>
    <p:extLst>
      <p:ext uri="{BB962C8B-B14F-4D97-AF65-F5344CB8AC3E}">
        <p14:creationId xmlns:p14="http://schemas.microsoft.com/office/powerpoint/2010/main" val="3306935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de-DE"/>
              <a:t>Mastertitelformat bearbeiten</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161AA5AB-B1E2-4954-A6AC-5604467A4DAD}" type="datetimeFigureOut">
              <a:rPr lang="de-DE" smtClean="0"/>
              <a:t>07.07.2018</a:t>
            </a:fld>
            <a:endParaRPr lang="de-DE"/>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de-DE"/>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EF11EBF2-F25D-4ECC-994F-BF0DA069B3F1}" type="slidenum">
              <a:rPr lang="de-DE" smtClean="0"/>
              <a:t>‹Nr.›</a:t>
            </a:fld>
            <a:endParaRPr lang="de-DE"/>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32825423"/>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C7F9330-ECA1-40AC-B66A-8D29831A909B}"/>
              </a:ext>
            </a:extLst>
          </p:cNvPr>
          <p:cNvSpPr>
            <a:spLocks noGrp="1"/>
          </p:cNvSpPr>
          <p:nvPr>
            <p:ph type="ctrTitle"/>
          </p:nvPr>
        </p:nvSpPr>
        <p:spPr/>
        <p:txBody>
          <a:bodyPr/>
          <a:lstStyle/>
          <a:p>
            <a:r>
              <a:rPr lang="de-DE" dirty="0"/>
              <a:t>Tony Trash #22</a:t>
            </a:r>
          </a:p>
        </p:txBody>
      </p:sp>
      <p:sp>
        <p:nvSpPr>
          <p:cNvPr id="3" name="Untertitel 2">
            <a:extLst>
              <a:ext uri="{FF2B5EF4-FFF2-40B4-BE49-F238E27FC236}">
                <a16:creationId xmlns:a16="http://schemas.microsoft.com/office/drawing/2014/main" id="{335F90D3-5364-4F84-9BF5-EF559626CD6A}"/>
              </a:ext>
            </a:extLst>
          </p:cNvPr>
          <p:cNvSpPr>
            <a:spLocks noGrp="1"/>
          </p:cNvSpPr>
          <p:nvPr>
            <p:ph type="subTitle" idx="1"/>
          </p:nvPr>
        </p:nvSpPr>
        <p:spPr>
          <a:xfrm>
            <a:off x="638997" y="3520204"/>
            <a:ext cx="10993546" cy="2975189"/>
          </a:xfrm>
        </p:spPr>
        <p:txBody>
          <a:bodyPr>
            <a:normAutofit/>
          </a:bodyPr>
          <a:lstStyle/>
          <a:p>
            <a:endParaRPr lang="de-DE" dirty="0"/>
          </a:p>
          <a:p>
            <a:r>
              <a:rPr lang="de-DE" dirty="0"/>
              <a:t>Simon Evers, </a:t>
            </a:r>
          </a:p>
          <a:p>
            <a:r>
              <a:rPr lang="de-DE" dirty="0"/>
              <a:t>Felix Schmidt, </a:t>
            </a:r>
          </a:p>
          <a:p>
            <a:r>
              <a:rPr lang="de-DE" dirty="0"/>
              <a:t>Josephine Eckhoff, </a:t>
            </a:r>
          </a:p>
          <a:p>
            <a:r>
              <a:rPr lang="de-DE" dirty="0"/>
              <a:t>Marc Rosenkranz, </a:t>
            </a:r>
          </a:p>
          <a:p>
            <a:r>
              <a:rPr lang="de-DE" dirty="0"/>
              <a:t>Ardian Jahja </a:t>
            </a:r>
          </a:p>
        </p:txBody>
      </p:sp>
    </p:spTree>
    <p:extLst>
      <p:ext uri="{BB962C8B-B14F-4D97-AF65-F5344CB8AC3E}">
        <p14:creationId xmlns:p14="http://schemas.microsoft.com/office/powerpoint/2010/main" val="3699249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9016D4-918F-4229-AE59-6F7C92C441DC}"/>
              </a:ext>
            </a:extLst>
          </p:cNvPr>
          <p:cNvSpPr>
            <a:spLocks noGrp="1"/>
          </p:cNvSpPr>
          <p:nvPr>
            <p:ph type="title"/>
          </p:nvPr>
        </p:nvSpPr>
        <p:spPr/>
        <p:txBody>
          <a:bodyPr/>
          <a:lstStyle/>
          <a:p>
            <a:r>
              <a:rPr lang="de-DE" dirty="0"/>
              <a:t>Kurzbeschreibung</a:t>
            </a:r>
          </a:p>
        </p:txBody>
      </p:sp>
      <p:sp>
        <p:nvSpPr>
          <p:cNvPr id="3" name="Inhaltsplatzhalter 2">
            <a:extLst>
              <a:ext uri="{FF2B5EF4-FFF2-40B4-BE49-F238E27FC236}">
                <a16:creationId xmlns:a16="http://schemas.microsoft.com/office/drawing/2014/main" id="{3C256550-C30D-4C1E-B5B8-2084318E7833}"/>
              </a:ext>
            </a:extLst>
          </p:cNvPr>
          <p:cNvSpPr>
            <a:spLocks noGrp="1"/>
          </p:cNvSpPr>
          <p:nvPr>
            <p:ph idx="1"/>
          </p:nvPr>
        </p:nvSpPr>
        <p:spPr/>
        <p:txBody>
          <a:bodyPr/>
          <a:lstStyle/>
          <a:p>
            <a:pPr marL="0" indent="0">
              <a:buNone/>
            </a:pPr>
            <a:r>
              <a:rPr lang="de-DE" dirty="0"/>
              <a:t>Der Planet versinkt im Müll. Begleite Tony Trash auf seiner Mission, den Planeten von der andauernden Umweltverschmutzung zu befreien und hilf ihm, den Müll zu entsorgen! Tony wird es jedoch nicht leicht haben. Viele werden sich gegen ihn und seine Mission stellen und versuchen, ihm Steine in den Weg zu legen. Allen voran sein größter Erzfeind Fidel Castor, der in seinem Endlager fiese Pläne schmiedet und den Planeten vollständig kontaminieren will. Wird Tony es schaffen, den Planeten zu retten und Fidel Castor zu besiegen?</a:t>
            </a:r>
          </a:p>
        </p:txBody>
      </p:sp>
    </p:spTree>
    <p:extLst>
      <p:ext uri="{BB962C8B-B14F-4D97-AF65-F5344CB8AC3E}">
        <p14:creationId xmlns:p14="http://schemas.microsoft.com/office/powerpoint/2010/main" val="3433979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95F6DA6-7401-4A8A-BC98-A0FAA89889A6}"/>
              </a:ext>
            </a:extLst>
          </p:cNvPr>
          <p:cNvSpPr>
            <a:spLocks noGrp="1"/>
          </p:cNvSpPr>
          <p:nvPr>
            <p:ph type="title"/>
          </p:nvPr>
        </p:nvSpPr>
        <p:spPr/>
        <p:txBody>
          <a:bodyPr/>
          <a:lstStyle/>
          <a:p>
            <a:r>
              <a:rPr lang="de-DE" dirty="0"/>
              <a:t>Storyboard</a:t>
            </a:r>
          </a:p>
        </p:txBody>
      </p:sp>
      <p:pic>
        <p:nvPicPr>
          <p:cNvPr id="7" name="Inhaltsplatzhalter 6">
            <a:extLst>
              <a:ext uri="{FF2B5EF4-FFF2-40B4-BE49-F238E27FC236}">
                <a16:creationId xmlns:a16="http://schemas.microsoft.com/office/drawing/2014/main" id="{4846F95F-0286-489F-829D-CBB1C245DBF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54457" y="1824236"/>
            <a:ext cx="7121363" cy="5027324"/>
          </a:xfrm>
        </p:spPr>
      </p:pic>
    </p:spTree>
    <p:extLst>
      <p:ext uri="{BB962C8B-B14F-4D97-AF65-F5344CB8AC3E}">
        <p14:creationId xmlns:p14="http://schemas.microsoft.com/office/powerpoint/2010/main" val="1276233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a:extLst>
              <a:ext uri="{FF2B5EF4-FFF2-40B4-BE49-F238E27FC236}">
                <a16:creationId xmlns:a16="http://schemas.microsoft.com/office/drawing/2014/main" id="{F91F5230-CCFE-48BE-9384-AF57BD2ED24B}"/>
              </a:ext>
            </a:extLst>
          </p:cNvPr>
          <p:cNvSpPr>
            <a:spLocks noGrp="1"/>
          </p:cNvSpPr>
          <p:nvPr>
            <p:ph type="title"/>
          </p:nvPr>
        </p:nvSpPr>
        <p:spPr/>
        <p:txBody>
          <a:bodyPr/>
          <a:lstStyle/>
          <a:p>
            <a:r>
              <a:rPr lang="de-DE" dirty="0"/>
              <a:t>Storyboard</a:t>
            </a:r>
          </a:p>
        </p:txBody>
      </p:sp>
      <p:pic>
        <p:nvPicPr>
          <p:cNvPr id="7" name="Inhaltsplatzhalter 6">
            <a:extLst>
              <a:ext uri="{FF2B5EF4-FFF2-40B4-BE49-F238E27FC236}">
                <a16:creationId xmlns:a16="http://schemas.microsoft.com/office/drawing/2014/main" id="{04A2DBF2-87E3-4F7F-BD1C-625698C736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11658" y="1844315"/>
            <a:ext cx="7102043" cy="5013685"/>
          </a:xfrm>
        </p:spPr>
      </p:pic>
    </p:spTree>
    <p:extLst>
      <p:ext uri="{BB962C8B-B14F-4D97-AF65-F5344CB8AC3E}">
        <p14:creationId xmlns:p14="http://schemas.microsoft.com/office/powerpoint/2010/main" val="3185659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1">
            <a:extLst>
              <a:ext uri="{FF2B5EF4-FFF2-40B4-BE49-F238E27FC236}">
                <a16:creationId xmlns:a16="http://schemas.microsoft.com/office/drawing/2014/main" id="{4F218972-BF6E-44BD-AE34-E6F29E969C21}"/>
              </a:ext>
            </a:extLst>
          </p:cNvPr>
          <p:cNvSpPr>
            <a:spLocks noGrp="1"/>
          </p:cNvSpPr>
          <p:nvPr>
            <p:ph type="title"/>
          </p:nvPr>
        </p:nvSpPr>
        <p:spPr/>
        <p:txBody>
          <a:bodyPr/>
          <a:lstStyle/>
          <a:p>
            <a:r>
              <a:rPr lang="de-DE" dirty="0"/>
              <a:t>Storyboard</a:t>
            </a:r>
          </a:p>
        </p:txBody>
      </p:sp>
      <p:pic>
        <p:nvPicPr>
          <p:cNvPr id="7" name="Inhaltsplatzhalter 6">
            <a:extLst>
              <a:ext uri="{FF2B5EF4-FFF2-40B4-BE49-F238E27FC236}">
                <a16:creationId xmlns:a16="http://schemas.microsoft.com/office/drawing/2014/main" id="{EA523A47-CADB-46A9-BB18-7C6D8D8A7DA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2575" y="1850159"/>
            <a:ext cx="7106849" cy="5007841"/>
          </a:xfrm>
        </p:spPr>
      </p:pic>
    </p:spTree>
    <p:extLst>
      <p:ext uri="{BB962C8B-B14F-4D97-AF65-F5344CB8AC3E}">
        <p14:creationId xmlns:p14="http://schemas.microsoft.com/office/powerpoint/2010/main" val="937822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nhaltsplatzhalter 5">
            <a:extLst>
              <a:ext uri="{FF2B5EF4-FFF2-40B4-BE49-F238E27FC236}">
                <a16:creationId xmlns:a16="http://schemas.microsoft.com/office/drawing/2014/main" id="{0E852216-3680-4900-B8E9-2DB4712F6F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3015" y="1865586"/>
            <a:ext cx="7078977" cy="4992414"/>
          </a:xfrm>
        </p:spPr>
      </p:pic>
      <p:sp>
        <p:nvSpPr>
          <p:cNvPr id="4" name="Titel 1">
            <a:extLst>
              <a:ext uri="{FF2B5EF4-FFF2-40B4-BE49-F238E27FC236}">
                <a16:creationId xmlns:a16="http://schemas.microsoft.com/office/drawing/2014/main" id="{C5F4384F-DD91-4EEE-A83E-FCA562315A52}"/>
              </a:ext>
            </a:extLst>
          </p:cNvPr>
          <p:cNvSpPr>
            <a:spLocks noGrp="1"/>
          </p:cNvSpPr>
          <p:nvPr>
            <p:ph type="title"/>
          </p:nvPr>
        </p:nvSpPr>
        <p:spPr/>
        <p:txBody>
          <a:bodyPr/>
          <a:lstStyle/>
          <a:p>
            <a:r>
              <a:rPr lang="de-DE" dirty="0"/>
              <a:t>Storyboard</a:t>
            </a:r>
          </a:p>
        </p:txBody>
      </p:sp>
      <p:sp>
        <p:nvSpPr>
          <p:cNvPr id="2" name="Rechteck 1">
            <a:extLst>
              <a:ext uri="{FF2B5EF4-FFF2-40B4-BE49-F238E27FC236}">
                <a16:creationId xmlns:a16="http://schemas.microsoft.com/office/drawing/2014/main" id="{87617C3C-7E36-4A01-9927-DDEFC44899F8}"/>
              </a:ext>
            </a:extLst>
          </p:cNvPr>
          <p:cNvSpPr/>
          <p:nvPr/>
        </p:nvSpPr>
        <p:spPr>
          <a:xfrm>
            <a:off x="2099256" y="1815921"/>
            <a:ext cx="2414789" cy="13651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Tree>
    <p:extLst>
      <p:ext uri="{BB962C8B-B14F-4D97-AF65-F5344CB8AC3E}">
        <p14:creationId xmlns:p14="http://schemas.microsoft.com/office/powerpoint/2010/main" val="26886884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AB46E0-7776-473C-BA82-6E8B55FD7934}"/>
              </a:ext>
            </a:extLst>
          </p:cNvPr>
          <p:cNvSpPr>
            <a:spLocks noGrp="1"/>
          </p:cNvSpPr>
          <p:nvPr>
            <p:ph type="title"/>
          </p:nvPr>
        </p:nvSpPr>
        <p:spPr/>
        <p:txBody>
          <a:bodyPr/>
          <a:lstStyle/>
          <a:p>
            <a:r>
              <a:rPr lang="de-DE" dirty="0"/>
              <a:t>Zeitplan</a:t>
            </a:r>
          </a:p>
        </p:txBody>
      </p:sp>
      <p:graphicFrame>
        <p:nvGraphicFramePr>
          <p:cNvPr id="3" name="Objekt 2">
            <a:extLst>
              <a:ext uri="{FF2B5EF4-FFF2-40B4-BE49-F238E27FC236}">
                <a16:creationId xmlns:a16="http://schemas.microsoft.com/office/drawing/2014/main" id="{ED70F5A7-2872-4B24-B6AB-5C19112168EC}"/>
              </a:ext>
            </a:extLst>
          </p:cNvPr>
          <p:cNvGraphicFramePr>
            <a:graphicFrameLocks noChangeAspect="1"/>
          </p:cNvGraphicFramePr>
          <p:nvPr>
            <p:extLst>
              <p:ext uri="{D42A27DB-BD31-4B8C-83A1-F6EECF244321}">
                <p14:modId xmlns:p14="http://schemas.microsoft.com/office/powerpoint/2010/main" val="4133524076"/>
              </p:ext>
            </p:extLst>
          </p:nvPr>
        </p:nvGraphicFramePr>
        <p:xfrm>
          <a:off x="1505443" y="1828199"/>
          <a:ext cx="8531936" cy="5178032"/>
        </p:xfrm>
        <a:graphic>
          <a:graphicData uri="http://schemas.openxmlformats.org/presentationml/2006/ole">
            <mc:AlternateContent xmlns:mc="http://schemas.openxmlformats.org/markup-compatibility/2006">
              <mc:Choice xmlns:v="urn:schemas-microsoft-com:vml" Requires="v">
                <p:oleObj spid="_x0000_s1031" name="Worksheet" r:id="rId3" imgW="9110913" imgH="5529513" progId="Excel.Sheet.12">
                  <p:embed/>
                </p:oleObj>
              </mc:Choice>
              <mc:Fallback>
                <p:oleObj name="Worksheet" r:id="rId3" imgW="9110913" imgH="5529513" progId="Excel.Sheet.12">
                  <p:embed/>
                  <p:pic>
                    <p:nvPicPr>
                      <p:cNvPr id="0" name=""/>
                      <p:cNvPicPr/>
                      <p:nvPr/>
                    </p:nvPicPr>
                    <p:blipFill>
                      <a:blip r:embed="rId4"/>
                      <a:stretch>
                        <a:fillRect/>
                      </a:stretch>
                    </p:blipFill>
                    <p:spPr>
                      <a:xfrm>
                        <a:off x="1505443" y="1828199"/>
                        <a:ext cx="8531936" cy="5178032"/>
                      </a:xfrm>
                      <a:prstGeom prst="rect">
                        <a:avLst/>
                      </a:prstGeom>
                    </p:spPr>
                  </p:pic>
                </p:oleObj>
              </mc:Fallback>
            </mc:AlternateContent>
          </a:graphicData>
        </a:graphic>
      </p:graphicFrame>
    </p:spTree>
    <p:extLst>
      <p:ext uri="{BB962C8B-B14F-4D97-AF65-F5344CB8AC3E}">
        <p14:creationId xmlns:p14="http://schemas.microsoft.com/office/powerpoint/2010/main" val="3418009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25BCCD-CEB6-4984-B3F4-ED576E138C33}"/>
              </a:ext>
            </a:extLst>
          </p:cNvPr>
          <p:cNvSpPr>
            <a:spLocks noGrp="1"/>
          </p:cNvSpPr>
          <p:nvPr>
            <p:ph type="title"/>
          </p:nvPr>
        </p:nvSpPr>
        <p:spPr/>
        <p:txBody>
          <a:bodyPr/>
          <a:lstStyle/>
          <a:p>
            <a:r>
              <a:rPr lang="de-DE" dirty="0"/>
              <a:t>Meilensteine</a:t>
            </a:r>
          </a:p>
        </p:txBody>
      </p:sp>
      <p:sp>
        <p:nvSpPr>
          <p:cNvPr id="3" name="Inhaltsplatzhalter 2">
            <a:extLst>
              <a:ext uri="{FF2B5EF4-FFF2-40B4-BE49-F238E27FC236}">
                <a16:creationId xmlns:a16="http://schemas.microsoft.com/office/drawing/2014/main" id="{D8A5A537-4A7C-425C-B5C5-C13DA66E195F}"/>
              </a:ext>
            </a:extLst>
          </p:cNvPr>
          <p:cNvSpPr>
            <a:spLocks noGrp="1"/>
          </p:cNvSpPr>
          <p:nvPr>
            <p:ph idx="1"/>
          </p:nvPr>
        </p:nvSpPr>
        <p:spPr/>
        <p:txBody>
          <a:bodyPr/>
          <a:lstStyle/>
          <a:p>
            <a:pPr marL="0" indent="0">
              <a:buNone/>
            </a:pPr>
            <a:r>
              <a:rPr lang="de-DE" dirty="0"/>
              <a:t>Meilenstein 1: Umsetzung grundlegenden Technik</a:t>
            </a:r>
          </a:p>
          <a:p>
            <a:pPr marL="0" indent="0">
              <a:buNone/>
            </a:pPr>
            <a:endParaRPr lang="de-DE" dirty="0"/>
          </a:p>
          <a:p>
            <a:pPr marL="0" indent="0">
              <a:buNone/>
            </a:pPr>
            <a:r>
              <a:rPr lang="de-DE" dirty="0"/>
              <a:t>Meilenstein 2: Erste Komplettversion der Anwendung</a:t>
            </a:r>
          </a:p>
          <a:p>
            <a:pPr marL="0" indent="0">
              <a:buNone/>
            </a:pPr>
            <a:endParaRPr lang="de-DE" dirty="0"/>
          </a:p>
          <a:p>
            <a:pPr marL="0" indent="0">
              <a:buNone/>
            </a:pPr>
            <a:r>
              <a:rPr lang="de-DE" dirty="0"/>
              <a:t>Meilenstein 3: Bugfixing</a:t>
            </a:r>
          </a:p>
        </p:txBody>
      </p:sp>
    </p:spTree>
    <p:extLst>
      <p:ext uri="{BB962C8B-B14F-4D97-AF65-F5344CB8AC3E}">
        <p14:creationId xmlns:p14="http://schemas.microsoft.com/office/powerpoint/2010/main" val="5992370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B589FFC-8D0A-4144-A95E-499969DAD925}"/>
              </a:ext>
            </a:extLst>
          </p:cNvPr>
          <p:cNvSpPr>
            <a:spLocks noGrp="1"/>
          </p:cNvSpPr>
          <p:nvPr>
            <p:ph type="title"/>
          </p:nvPr>
        </p:nvSpPr>
        <p:spPr/>
        <p:txBody>
          <a:bodyPr/>
          <a:lstStyle/>
          <a:p>
            <a:r>
              <a:rPr lang="de-DE" dirty="0"/>
              <a:t>Größtes Risiko</a:t>
            </a:r>
          </a:p>
        </p:txBody>
      </p:sp>
      <p:sp>
        <p:nvSpPr>
          <p:cNvPr id="3" name="Inhaltsplatzhalter 2">
            <a:extLst>
              <a:ext uri="{FF2B5EF4-FFF2-40B4-BE49-F238E27FC236}">
                <a16:creationId xmlns:a16="http://schemas.microsoft.com/office/drawing/2014/main" id="{AF528BE9-079C-4EE6-BF3B-1BEEF1A435B7}"/>
              </a:ext>
            </a:extLst>
          </p:cNvPr>
          <p:cNvSpPr>
            <a:spLocks noGrp="1"/>
          </p:cNvSpPr>
          <p:nvPr>
            <p:ph idx="1"/>
          </p:nvPr>
        </p:nvSpPr>
        <p:spPr/>
        <p:txBody>
          <a:bodyPr/>
          <a:lstStyle/>
          <a:p>
            <a:pPr marL="0" indent="0">
              <a:buNone/>
            </a:pPr>
            <a:r>
              <a:rPr lang="de-DE" dirty="0"/>
              <a:t>Das größte Risiko in unserer Gruppe besteht darin, dass wir unseren eigenen Anforderungen nicht gerecht werden könnten. Zu geringe Kenntnisse oder ein zu großer Arbeitsumfang könnten hierfür der Auslöser sein. </a:t>
            </a:r>
          </a:p>
          <a:p>
            <a:pPr marL="0" indent="0">
              <a:buNone/>
            </a:pPr>
            <a:r>
              <a:rPr lang="de-DE" dirty="0"/>
              <a:t>Lösungsansätze: Frühe Rücksprache mit Lehrbeauftragten, komplizierte Sachverhalte vereinfachen </a:t>
            </a:r>
            <a:br>
              <a:rPr lang="de-DE" dirty="0"/>
            </a:br>
            <a:endParaRPr lang="de-DE" dirty="0"/>
          </a:p>
        </p:txBody>
      </p:sp>
    </p:spTree>
    <p:extLst>
      <p:ext uri="{BB962C8B-B14F-4D97-AF65-F5344CB8AC3E}">
        <p14:creationId xmlns:p14="http://schemas.microsoft.com/office/powerpoint/2010/main" val="4125588848"/>
      </p:ext>
    </p:extLst>
  </p:cSld>
  <p:clrMapOvr>
    <a:masterClrMapping/>
  </p:clrMapOvr>
</p:sld>
</file>

<file path=ppt/theme/theme1.xml><?xml version="1.0" encoding="utf-8"?>
<a:theme xmlns:a="http://schemas.openxmlformats.org/drawingml/2006/main" name="Dividende">
  <a:themeElements>
    <a:clrScheme name="Dividende">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e">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e">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docProps/app.xml><?xml version="1.0" encoding="utf-8"?>
<Properties xmlns="http://schemas.openxmlformats.org/officeDocument/2006/extended-properties" xmlns:vt="http://schemas.openxmlformats.org/officeDocument/2006/docPropsVTypes">
  <Template>TM03457464[[fn=Dividende]]</Template>
  <TotalTime>0</TotalTime>
  <Words>182</Words>
  <Application>Microsoft Office PowerPoint</Application>
  <PresentationFormat>Breitbild</PresentationFormat>
  <Paragraphs>23</Paragraphs>
  <Slides>9</Slides>
  <Notes>0</Notes>
  <HiddenSlides>0</HiddenSlides>
  <MMClips>0</MMClips>
  <ScaleCrop>false</ScaleCrop>
  <HeadingPairs>
    <vt:vector size="8" baseType="variant">
      <vt:variant>
        <vt:lpstr>Verwendete Schriftarten</vt:lpstr>
      </vt:variant>
      <vt:variant>
        <vt:i4>2</vt:i4>
      </vt:variant>
      <vt:variant>
        <vt:lpstr>Design</vt:lpstr>
      </vt:variant>
      <vt:variant>
        <vt:i4>1</vt:i4>
      </vt:variant>
      <vt:variant>
        <vt:lpstr>Eingebettete OLE-Server</vt:lpstr>
      </vt:variant>
      <vt:variant>
        <vt:i4>1</vt:i4>
      </vt:variant>
      <vt:variant>
        <vt:lpstr>Folientitel</vt:lpstr>
      </vt:variant>
      <vt:variant>
        <vt:i4>9</vt:i4>
      </vt:variant>
    </vt:vector>
  </HeadingPairs>
  <TitlesOfParts>
    <vt:vector size="13" baseType="lpstr">
      <vt:lpstr>Gill Sans MT</vt:lpstr>
      <vt:lpstr>Wingdings 2</vt:lpstr>
      <vt:lpstr>Dividende</vt:lpstr>
      <vt:lpstr>Worksheet</vt:lpstr>
      <vt:lpstr>Tony Trash #22</vt:lpstr>
      <vt:lpstr>Kurzbeschreibung</vt:lpstr>
      <vt:lpstr>Storyboard</vt:lpstr>
      <vt:lpstr>Storyboard</vt:lpstr>
      <vt:lpstr>Storyboard</vt:lpstr>
      <vt:lpstr>Storyboard</vt:lpstr>
      <vt:lpstr>Zeitplan</vt:lpstr>
      <vt:lpstr>Meilensteine</vt:lpstr>
      <vt:lpstr>Größtes Risiko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Tony Trash</dc:title>
  <dc:creator>Thorsten Eckhoff</dc:creator>
  <cp:lastModifiedBy>Thorsten Eckhoff</cp:lastModifiedBy>
  <cp:revision>15</cp:revision>
  <dcterms:created xsi:type="dcterms:W3CDTF">2018-06-22T16:14:16Z</dcterms:created>
  <dcterms:modified xsi:type="dcterms:W3CDTF">2018-07-07T15:38:43Z</dcterms:modified>
</cp:coreProperties>
</file>

<file path=docProps/thumbnail.jpeg>
</file>